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93" r:id="rId4"/>
    <p:sldId id="292" r:id="rId5"/>
    <p:sldId id="290" r:id="rId6"/>
    <p:sldId id="291" r:id="rId7"/>
    <p:sldId id="289" r:id="rId8"/>
    <p:sldId id="265" r:id="rId9"/>
    <p:sldId id="284" r:id="rId10"/>
    <p:sldId id="263" r:id="rId11"/>
    <p:sldId id="283" r:id="rId12"/>
    <p:sldId id="259" r:id="rId13"/>
    <p:sldId id="264" r:id="rId14"/>
    <p:sldId id="286" r:id="rId15"/>
    <p:sldId id="294" r:id="rId16"/>
    <p:sldId id="295" r:id="rId17"/>
    <p:sldId id="296" r:id="rId18"/>
    <p:sldId id="297" r:id="rId19"/>
    <p:sldId id="298" r:id="rId20"/>
    <p:sldId id="281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33.jpeg"/><Relationship Id="rId21" Type="http://schemas.openxmlformats.org/officeDocument/2006/relationships/image" Target="../media/image32.png"/><Relationship Id="rId20" Type="http://schemas.openxmlformats.org/officeDocument/2006/relationships/image" Target="../media/image31.jpeg"/><Relationship Id="rId2" Type="http://schemas.openxmlformats.org/officeDocument/2006/relationships/image" Target="../media/image14.png"/><Relationship Id="rId19" Type="http://schemas.openxmlformats.org/officeDocument/2006/relationships/image" Target="../media/image30.jpeg"/><Relationship Id="rId18" Type="http://schemas.openxmlformats.org/officeDocument/2006/relationships/hyperlink" Target="http://www.gzcb.com.cn/i_index.shtml" TargetMode="External"/><Relationship Id="rId17" Type="http://schemas.openxmlformats.org/officeDocument/2006/relationships/image" Target="../media/image29.jpeg"/><Relationship Id="rId16" Type="http://schemas.openxmlformats.org/officeDocument/2006/relationships/image" Target="../media/image28.jpeg"/><Relationship Id="rId15" Type="http://schemas.openxmlformats.org/officeDocument/2006/relationships/image" Target="../media/image27.jpeg"/><Relationship Id="rId14" Type="http://schemas.openxmlformats.org/officeDocument/2006/relationships/image" Target="../media/image26.jpeg"/><Relationship Id="rId13" Type="http://schemas.openxmlformats.org/officeDocument/2006/relationships/image" Target="../media/image25.png"/><Relationship Id="rId12" Type="http://schemas.openxmlformats.org/officeDocument/2006/relationships/image" Target="../media/image24.jpeg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GIF"/><Relationship Id="rId1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